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7" r:id="rId2"/>
    <p:sldId id="280" r:id="rId3"/>
    <p:sldId id="279" r:id="rId4"/>
    <p:sldId id="281" r:id="rId5"/>
    <p:sldId id="282" r:id="rId6"/>
    <p:sldId id="283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614" autoAdjust="0"/>
    <p:restoredTop sz="86351" autoAdjust="0"/>
  </p:normalViewPr>
  <p:slideViewPr>
    <p:cSldViewPr snapToGrid="0">
      <p:cViewPr varScale="1">
        <p:scale>
          <a:sx n="110" d="100"/>
          <a:sy n="110" d="100"/>
        </p:scale>
        <p:origin x="540" y="114"/>
      </p:cViewPr>
      <p:guideLst/>
    </p:cSldViewPr>
  </p:slideViewPr>
  <p:outlineViewPr>
    <p:cViewPr>
      <p:scale>
        <a:sx n="33" d="100"/>
        <a:sy n="33" d="100"/>
      </p:scale>
      <p:origin x="0" y="-150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76336-BD35-4EB2-ABB2-B734F2B8F8C6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41D84-FA1E-47EF-BFE3-EFC01847A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953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1D84-FA1E-47EF-BFE3-EFC01847A9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175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286576-BAB7-47F7-9F15-9E7F9DD4CA6F}" type="slidenum">
              <a:rPr lang="ru-RU" altLang="ru-RU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41D84-FA1E-47EF-BFE3-EFC01847A9E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0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3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8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4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6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43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85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25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56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3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1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50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3D382-2EE6-4139-9BC1-9889B86CC32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DB2FF-622A-4157-AEC2-5411D446C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68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45618" y="-2430245"/>
            <a:ext cx="14687550" cy="32758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российских физиологов им. И. М. Сеченова.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апреле 1917 в Петрограде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40" y="1138657"/>
            <a:ext cx="7605874" cy="5081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3840" y="6273225"/>
            <a:ext cx="7061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1-ого Съезда российских физиологов им. И.М. Сеченова, Петроград, 6 апреля 1917 г.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www.1spbgmu.ru/images/gallery/universitet/anatomicheskiy_korp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3410" y="3601411"/>
            <a:ext cx="3234816" cy="22540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939714" y="5903893"/>
            <a:ext cx="4503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Петербургский женский медицинский институт                    </a:t>
            </a: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(С-Петербургский государственный медицинский университет им. академика И. П. Павлова)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3410" y="1232296"/>
            <a:ext cx="2991507" cy="2076073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283263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2880" y="513715"/>
            <a:ext cx="12584430" cy="1120775"/>
          </a:xfrm>
          <a:ln>
            <a:noFill/>
          </a:ln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Выдающиеся президенты Физиологического общества: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П. Павлов (1917–1936), Л. А. Орбели (1937–1950, 1956–1958),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Газенко (1983–2004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4100" name="Picture 5" descr="320px-Pavl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3" y="2136458"/>
            <a:ext cx="4432254" cy="338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gazenko_200711250934140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71" y="2136457"/>
            <a:ext cx="2333285" cy="332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orbeli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6458"/>
            <a:ext cx="2420937" cy="331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Прямоугольник 6"/>
          <p:cNvSpPr>
            <a:spLocks noChangeArrowheads="1"/>
          </p:cNvSpPr>
          <p:nvPr/>
        </p:nvSpPr>
        <p:spPr bwMode="auto">
          <a:xfrm>
            <a:off x="9111477" y="5597023"/>
            <a:ext cx="1679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О. Г. Газенко</a:t>
            </a:r>
          </a:p>
        </p:txBody>
      </p:sp>
      <p:sp>
        <p:nvSpPr>
          <p:cNvPr id="4104" name="Прямоугольник 7"/>
          <p:cNvSpPr>
            <a:spLocks noChangeArrowheads="1"/>
          </p:cNvSpPr>
          <p:nvPr/>
        </p:nvSpPr>
        <p:spPr bwMode="auto">
          <a:xfrm>
            <a:off x="5547518" y="5597023"/>
            <a:ext cx="1689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Л. А. Орбели</a:t>
            </a:r>
          </a:p>
        </p:txBody>
      </p:sp>
      <p:sp>
        <p:nvSpPr>
          <p:cNvPr id="4105" name="Прямоугольник 8"/>
          <p:cNvSpPr>
            <a:spLocks noChangeArrowheads="1"/>
          </p:cNvSpPr>
          <p:nvPr/>
        </p:nvSpPr>
        <p:spPr bwMode="auto">
          <a:xfrm>
            <a:off x="1736226" y="5620274"/>
            <a:ext cx="163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И.П. Павлов</a:t>
            </a:r>
          </a:p>
        </p:txBody>
      </p:sp>
    </p:spTree>
    <p:extLst>
      <p:ext uri="{BB962C8B-B14F-4D97-AF65-F5344CB8AC3E}">
        <p14:creationId xmlns:p14="http://schemas.microsoft.com/office/powerpoint/2010/main" val="23437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6" descr="DSC091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7" y="1516220"/>
            <a:ext cx="5730240" cy="381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7" descr="DSC091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312" y="1516221"/>
            <a:ext cx="5733252" cy="381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430925" y="467151"/>
            <a:ext cx="108256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6111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6111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6111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6111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МЕДАЛЬ 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ФИЗИОЛОГИЧЕСКОГО</a:t>
            </a:r>
            <a:r>
              <a:rPr lang="ru-RU" alt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ОБЩЕСТВА имени </a:t>
            </a:r>
            <a: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И.П. ПАВЛОВА</a:t>
            </a:r>
            <a:endParaRPr lang="ru-RU" altLang="ru-RU" sz="2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4" name="Rectangle 14"/>
          <p:cNvSpPr>
            <a:spLocks noChangeArrowheads="1"/>
          </p:cNvSpPr>
          <p:nvPr/>
        </p:nvSpPr>
        <p:spPr bwMode="auto">
          <a:xfrm>
            <a:off x="1676400" y="3429000"/>
            <a:ext cx="8839200" cy="205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391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230" y="275430"/>
            <a:ext cx="5259467" cy="6421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910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" y="-209065"/>
            <a:ext cx="12063984" cy="144731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Санкт-Петербургский научный форум,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посвященный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100-летию Физиологического общества им.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И.П. Павлова                                                                           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(Дом Учёных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М.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Горького, 17-19 апреля 2017 г)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IMG_8645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58" y="3638550"/>
            <a:ext cx="3745382" cy="260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87" y="920374"/>
            <a:ext cx="3280013" cy="23078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57698" y="1107209"/>
            <a:ext cx="6509084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Оргкомитета 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Л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Филаретова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директор Института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физиологии им. И. П.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Павлова РАН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Оргкомитета — председатель Исторического комитета Европейской федерации нейробиологических обществ (FENS), профессор Л.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Лоруссо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(Италия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5" y="3190144"/>
            <a:ext cx="4010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Форума:                                                                                  М. А. Островский, Л. П.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Филаретова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</a:t>
            </a:r>
            <a:r>
              <a:rPr lang="ru-RU" sz="1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Лоруссо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626" y="6270412"/>
            <a:ext cx="42788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Форума:                                                                                  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Пикколино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(Италия), М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А. Островский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Лоруссо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(Италия), Р. Броун (Канада), З.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Молнар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(Великобритания)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049" y="2714970"/>
            <a:ext cx="3277012" cy="22570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540361" y="3873988"/>
            <a:ext cx="3479452" cy="20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8099" y="4999393"/>
            <a:ext cx="2563975" cy="18235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8" name="Picture 4" descr="http://www.saint-petersburg.com/images/palaces/vladimir-alexandrovich-palace/entrance-to-the-house-of-scientists-in-st-petersbur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635" y="3346763"/>
            <a:ext cx="3753455" cy="250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68635" y="5981700"/>
            <a:ext cx="3971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Учёных им. М. Горького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7612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" y="278040"/>
            <a:ext cx="11991703" cy="7844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XXIII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съезд Физиологического общества имени И.П. Павлова,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посвящённый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100-летию Общества (Воронеж, 18-22 сентября 2017 г., более 2000 участников)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stgmu.ru/userfiles/depts/site_news/2017/09_september/26/IMG_3201_vtoraya-ful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196" y="1398906"/>
            <a:ext cx="7801259" cy="520084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hysio.CA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4" y="1398906"/>
            <a:ext cx="3770812" cy="532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5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89" y="-46234"/>
            <a:ext cx="11918022" cy="1325563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школа “Актуальные проблемы современной физиологии”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Казанский государственный медицинский университет, 1 - 4 февраля 2016 г.)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Организаторы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чл.-корр. РАН А.Л. Зефиров 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РАН М.А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Островский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380252" y="28973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38" y="1501271"/>
            <a:ext cx="8421317" cy="495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064591" y="1109975"/>
            <a:ext cx="2913217" cy="40318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Лекции читали: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кадемики РАН:                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В.А.Черешнев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Е.Е.Никольский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М.А. Островский,              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М.П.Рощевский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члены-корреспонденты РАН: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В.Н.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Анисимов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П.М.Балабан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Н.Н.Дыгало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профессора: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О.Л.Виноградова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Р.А.Гиниатуллин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            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В.М.Ковальзон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Г.Ф.Коротько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Б.С.Шенкман</a:t>
            </a:r>
            <a:endParaRPr lang="ru-RU" sz="16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6258" y="5282394"/>
            <a:ext cx="3422729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современной 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физиологии», 2016   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/ред. Островский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М.А,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Зефиров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А.Л.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Казань: КГМУ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272 с.</a:t>
            </a:r>
            <a:endParaRPr lang="ru-RU" sz="15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4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315</Words>
  <Application>Microsoft Office PowerPoint</Application>
  <PresentationFormat>Широкоэкранный</PresentationFormat>
  <Paragraphs>31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               Общество российских физиологов им. И. М. Сеченова.                                                                      Создано в апреле 1917 в Петрограде.</vt:lpstr>
      <vt:lpstr>Презентация PowerPoint</vt:lpstr>
      <vt:lpstr>Презентация PowerPoint</vt:lpstr>
      <vt:lpstr>Презентация PowerPoint</vt:lpstr>
      <vt:lpstr>Санкт-Петербургский научный форум,                                                                                               посвященный 100-летию Физиологического общества им. И.П. Павлова                                                                            (Дом Учёных им. М. Горького, 17-19 апреля 2017 г)</vt:lpstr>
      <vt:lpstr>  XXIII съезд Физиологического общества имени И.П. Павлова,                                             посвящённый 100-летию Общества (Воронеж, 18-22 сентября 2017 г., более 2000 участников) </vt:lpstr>
      <vt:lpstr>III Всероссийская школа “Актуальные проблемы современной физиологии”                                          (Казанский государственный медицинский университет, 1 - 4 февраля 2016 г.)                                    Организаторы – чл.-корр. РАН А.Л. Зефиров и академик РАН М.А. Островский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User</cp:lastModifiedBy>
  <cp:revision>90</cp:revision>
  <dcterms:created xsi:type="dcterms:W3CDTF">2017-06-29T10:46:23Z</dcterms:created>
  <dcterms:modified xsi:type="dcterms:W3CDTF">2020-06-05T17:57:06Z</dcterms:modified>
</cp:coreProperties>
</file>